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88" r:id="rId2"/>
    <p:sldId id="290" r:id="rId3"/>
    <p:sldId id="289" r:id="rId4"/>
    <p:sldId id="257" r:id="rId5"/>
    <p:sldId id="287" r:id="rId6"/>
    <p:sldId id="258" r:id="rId7"/>
    <p:sldId id="259" r:id="rId8"/>
    <p:sldId id="260" r:id="rId9"/>
    <p:sldId id="261" r:id="rId10"/>
    <p:sldId id="285" r:id="rId11"/>
    <p:sldId id="262" r:id="rId12"/>
    <p:sldId id="263" r:id="rId13"/>
    <p:sldId id="264" r:id="rId14"/>
    <p:sldId id="265" r:id="rId15"/>
    <p:sldId id="267" r:id="rId16"/>
    <p:sldId id="266" r:id="rId17"/>
    <p:sldId id="268" r:id="rId18"/>
    <p:sldId id="269" r:id="rId19"/>
    <p:sldId id="286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9" r:id="rId29"/>
    <p:sldId id="278" r:id="rId30"/>
    <p:sldId id="282" r:id="rId31"/>
    <p:sldId id="280" r:id="rId32"/>
    <p:sldId id="281" r:id="rId33"/>
    <p:sldId id="283" r:id="rId34"/>
    <p:sldId id="284" r:id="rId3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26" d="100"/>
          <a:sy n="126" d="100"/>
        </p:scale>
        <p:origin x="-1493" y="-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19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image" Target="../media/image21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image" Target="../media/image25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15.v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image" Target="../media/image28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image" Target="../media/image31.e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image" Target="../media/image33.e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image" Target="../media/image35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wmf"/><Relationship Id="rId1" Type="http://schemas.openxmlformats.org/officeDocument/2006/relationships/image" Target="../media/image3.w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2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image" Target="../media/image39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24.vml.rels><?xml version="1.0" encoding="UTF-8" standalone="yes"?>
<Relationships xmlns="http://schemas.openxmlformats.org/package/2006/relationships"><Relationship Id="rId2" Type="http://schemas.openxmlformats.org/officeDocument/2006/relationships/image" Target="../media/image43.emf"/><Relationship Id="rId1" Type="http://schemas.openxmlformats.org/officeDocument/2006/relationships/image" Target="../media/image42.emf"/></Relationships>
</file>

<file path=ppt/drawings/_rels/vmlDrawing25.v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image" Target="../media/image44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27.v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image" Target="../media/image47.emf"/></Relationships>
</file>

<file path=ppt/drawings/_rels/vmlDrawing28.vml.rels><?xml version="1.0" encoding="UTF-8" standalone="yes"?>
<Relationships xmlns="http://schemas.openxmlformats.org/package/2006/relationships"><Relationship Id="rId2" Type="http://schemas.openxmlformats.org/officeDocument/2006/relationships/image" Target="../media/image50.emf"/><Relationship Id="rId1" Type="http://schemas.openxmlformats.org/officeDocument/2006/relationships/image" Target="../media/image49.emf"/></Relationships>
</file>

<file path=ppt/drawings/_rels/vmlDrawing29.v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image" Target="../media/image51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image" Target="../media/image5.w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3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image" Target="../media/image54.emf"/></Relationships>
</file>

<file path=ppt/drawings/_rels/vmlDrawing32.v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image" Target="../media/image56.emf"/></Relationships>
</file>

<file path=ppt/drawings/_rels/vmlDrawing3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9.emf"/><Relationship Id="rId1" Type="http://schemas.openxmlformats.org/officeDocument/2006/relationships/image" Target="../media/image58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wmf"/><Relationship Id="rId1" Type="http://schemas.openxmlformats.org/officeDocument/2006/relationships/image" Target="../media/image7.w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image" Target="../media/image11.e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image" Target="../media/image15.e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image" Target="../media/image17.emf"/></Relationships>
</file>

<file path=ppt/media/image1.wmf>
</file>

<file path=ppt/media/image2.wmf>
</file>

<file path=ppt/media/image3.wmf>
</file>

<file path=ppt/media/image4.wmf>
</file>

<file path=ppt/media/image5.wmf>
</file>

<file path=ppt/media/image7.wmf>
</file>

<file path=ppt/media/image8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252BB-E968-45D6-BBB1-D2F71F773275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A161-DE7C-4F4F-9FB0-5FF5F860CEE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252BB-E968-45D6-BBB1-D2F71F773275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A161-DE7C-4F4F-9FB0-5FF5F860CEE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252BB-E968-45D6-BBB1-D2F71F773275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A161-DE7C-4F4F-9FB0-5FF5F860CEE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252BB-E968-45D6-BBB1-D2F71F773275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A161-DE7C-4F4F-9FB0-5FF5F860CEE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252BB-E968-45D6-BBB1-D2F71F773275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A161-DE7C-4F4F-9FB0-5FF5F860CEE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252BB-E968-45D6-BBB1-D2F71F773275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A161-DE7C-4F4F-9FB0-5FF5F860CEE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252BB-E968-45D6-BBB1-D2F71F773275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A161-DE7C-4F4F-9FB0-5FF5F860CEE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252BB-E968-45D6-BBB1-D2F71F773275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A161-DE7C-4F4F-9FB0-5FF5F860CEE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252BB-E968-45D6-BBB1-D2F71F773275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A161-DE7C-4F4F-9FB0-5FF5F860CEE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252BB-E968-45D6-BBB1-D2F71F773275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A161-DE7C-4F4F-9FB0-5FF5F860CEE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252BB-E968-45D6-BBB1-D2F71F773275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45A161-DE7C-4F4F-9FB0-5FF5F860CEE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8252BB-E968-45D6-BBB1-D2F71F773275}" type="datetimeFigureOut">
              <a:rPr lang="zh-CN" altLang="en-US" smtClean="0"/>
              <a:t>2022/4/7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45A161-DE7C-4F4F-9FB0-5FF5F860CEE5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w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8.emf"/><Relationship Id="rId5" Type="http://schemas.openxmlformats.org/officeDocument/2006/relationships/oleObject" Target="../embeddings/oleObject18.bin"/><Relationship Id="rId4" Type="http://schemas.openxmlformats.org/officeDocument/2006/relationships/image" Target="../media/image17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20.emf"/><Relationship Id="rId5" Type="http://schemas.openxmlformats.org/officeDocument/2006/relationships/oleObject" Target="../embeddings/oleObject20.bin"/><Relationship Id="rId4" Type="http://schemas.openxmlformats.org/officeDocument/2006/relationships/image" Target="../media/image1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22.emf"/><Relationship Id="rId5" Type="http://schemas.openxmlformats.org/officeDocument/2006/relationships/oleObject" Target="../embeddings/oleObject22.bin"/><Relationship Id="rId4" Type="http://schemas.openxmlformats.org/officeDocument/2006/relationships/image" Target="../media/image2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4.emf"/><Relationship Id="rId5" Type="http://schemas.openxmlformats.org/officeDocument/2006/relationships/oleObject" Target="../embeddings/oleObject24.bin"/><Relationship Id="rId4" Type="http://schemas.openxmlformats.org/officeDocument/2006/relationships/image" Target="../media/image23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26.emf"/><Relationship Id="rId5" Type="http://schemas.openxmlformats.org/officeDocument/2006/relationships/oleObject" Target="../embeddings/oleObject26.bin"/><Relationship Id="rId4" Type="http://schemas.openxmlformats.org/officeDocument/2006/relationships/image" Target="../media/image2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27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29.emf"/><Relationship Id="rId5" Type="http://schemas.openxmlformats.org/officeDocument/2006/relationships/oleObject" Target="../embeddings/oleObject29.bin"/><Relationship Id="rId4" Type="http://schemas.openxmlformats.org/officeDocument/2006/relationships/image" Target="../media/image28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0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3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32.emf"/><Relationship Id="rId5" Type="http://schemas.openxmlformats.org/officeDocument/2006/relationships/oleObject" Target="../embeddings/oleObject32.bin"/><Relationship Id="rId4" Type="http://schemas.openxmlformats.org/officeDocument/2006/relationships/image" Target="../media/image31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8.vml"/><Relationship Id="rId6" Type="http://schemas.openxmlformats.org/officeDocument/2006/relationships/image" Target="../media/image34.emf"/><Relationship Id="rId5" Type="http://schemas.openxmlformats.org/officeDocument/2006/relationships/oleObject" Target="../embeddings/oleObject34.bin"/><Relationship Id="rId4" Type="http://schemas.openxmlformats.org/officeDocument/2006/relationships/image" Target="../media/image3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36.emf"/><Relationship Id="rId5" Type="http://schemas.openxmlformats.org/officeDocument/2006/relationships/oleObject" Target="../embeddings/oleObject36.bin"/><Relationship Id="rId4" Type="http://schemas.openxmlformats.org/officeDocument/2006/relationships/image" Target="../media/image3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37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38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40.emf"/><Relationship Id="rId5" Type="http://schemas.openxmlformats.org/officeDocument/2006/relationships/oleObject" Target="../embeddings/oleObject40.bin"/><Relationship Id="rId4" Type="http://schemas.openxmlformats.org/officeDocument/2006/relationships/image" Target="../media/image39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41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2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43.emf"/><Relationship Id="rId5" Type="http://schemas.openxmlformats.org/officeDocument/2006/relationships/oleObject" Target="../embeddings/oleObject43.bin"/><Relationship Id="rId4" Type="http://schemas.openxmlformats.org/officeDocument/2006/relationships/image" Target="../media/image42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45.emf"/><Relationship Id="rId5" Type="http://schemas.openxmlformats.org/officeDocument/2006/relationships/oleObject" Target="../embeddings/oleObject45.bin"/><Relationship Id="rId4" Type="http://schemas.openxmlformats.org/officeDocument/2006/relationships/image" Target="../media/image44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6.vml"/><Relationship Id="rId4" Type="http://schemas.openxmlformats.org/officeDocument/2006/relationships/image" Target="../media/image46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7.vml"/><Relationship Id="rId6" Type="http://schemas.openxmlformats.org/officeDocument/2006/relationships/image" Target="../media/image48.emf"/><Relationship Id="rId5" Type="http://schemas.openxmlformats.org/officeDocument/2006/relationships/oleObject" Target="../embeddings/oleObject48.bin"/><Relationship Id="rId4" Type="http://schemas.openxmlformats.org/officeDocument/2006/relationships/image" Target="../media/image47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50.emf"/><Relationship Id="rId5" Type="http://schemas.openxmlformats.org/officeDocument/2006/relationships/oleObject" Target="../embeddings/oleObject50.bin"/><Relationship Id="rId4" Type="http://schemas.openxmlformats.org/officeDocument/2006/relationships/image" Target="../media/image4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3.wm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52.emf"/><Relationship Id="rId5" Type="http://schemas.openxmlformats.org/officeDocument/2006/relationships/oleObject" Target="../embeddings/oleObject52.bin"/><Relationship Id="rId4" Type="http://schemas.openxmlformats.org/officeDocument/2006/relationships/image" Target="../media/image51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0.vml"/><Relationship Id="rId4" Type="http://schemas.openxmlformats.org/officeDocument/2006/relationships/image" Target="../media/image53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4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55.emf"/><Relationship Id="rId5" Type="http://schemas.openxmlformats.org/officeDocument/2006/relationships/oleObject" Target="../embeddings/oleObject55.bin"/><Relationship Id="rId4" Type="http://schemas.openxmlformats.org/officeDocument/2006/relationships/image" Target="../media/image54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6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2.vml"/><Relationship Id="rId6" Type="http://schemas.openxmlformats.org/officeDocument/2006/relationships/image" Target="../media/image57.emf"/><Relationship Id="rId5" Type="http://schemas.openxmlformats.org/officeDocument/2006/relationships/oleObject" Target="../embeddings/oleObject57.bin"/><Relationship Id="rId4" Type="http://schemas.openxmlformats.org/officeDocument/2006/relationships/image" Target="../media/image56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8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59.emf"/><Relationship Id="rId5" Type="http://schemas.openxmlformats.org/officeDocument/2006/relationships/oleObject" Target="../embeddings/oleObject59.bin"/><Relationship Id="rId4" Type="http://schemas.openxmlformats.org/officeDocument/2006/relationships/image" Target="../media/image58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5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8.wmf"/><Relationship Id="rId5" Type="http://schemas.openxmlformats.org/officeDocument/2006/relationships/oleObject" Target="../embeddings/oleObject8.bin"/><Relationship Id="rId4" Type="http://schemas.openxmlformats.org/officeDocument/2006/relationships/image" Target="../media/image7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0.e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2.emf"/><Relationship Id="rId5" Type="http://schemas.openxmlformats.org/officeDocument/2006/relationships/oleObject" Target="../embeddings/oleObject12.bin"/><Relationship Id="rId4" Type="http://schemas.openxmlformats.org/officeDocument/2006/relationships/image" Target="../media/image11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4.emf"/><Relationship Id="rId5" Type="http://schemas.openxmlformats.org/officeDocument/2006/relationships/oleObject" Target="../embeddings/oleObject14.bin"/><Relationship Id="rId4" Type="http://schemas.openxmlformats.org/officeDocument/2006/relationships/image" Target="../media/image13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6.emf"/><Relationship Id="rId5" Type="http://schemas.openxmlformats.org/officeDocument/2006/relationships/oleObject" Target="../embeddings/oleObject16.bin"/><Relationship Id="rId4" Type="http://schemas.openxmlformats.org/officeDocument/2006/relationships/image" Target="../media/image1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AAA41745-7AB3-459E-A334-950A775EAD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2330833"/>
              </p:ext>
            </p:extLst>
          </p:nvPr>
        </p:nvGraphicFramePr>
        <p:xfrm>
          <a:off x="4819725" y="1321660"/>
          <a:ext cx="3921125" cy="300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83" name="Graph" r:id="rId3" imgW="3920760" imgH="3000960" progId="Origin95.Graph">
                  <p:embed/>
                </p:oleObj>
              </mc:Choice>
              <mc:Fallback>
                <p:oleObj name="Graph" r:id="rId3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19725" y="1321660"/>
                        <a:ext cx="3921125" cy="3000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5C6F98EF-7E96-4165-87DB-7D5EA84CF7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5749638"/>
              </p:ext>
            </p:extLst>
          </p:nvPr>
        </p:nvGraphicFramePr>
        <p:xfrm>
          <a:off x="898600" y="1321661"/>
          <a:ext cx="3921125" cy="3000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84" name="Graph" r:id="rId5" imgW="3920760" imgH="3000960" progId="Origin95.Graph">
                  <p:embed/>
                </p:oleObj>
              </mc:Choice>
              <mc:Fallback>
                <p:oleObj name="Graph" r:id="rId5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98600" y="1321661"/>
                        <a:ext cx="3921125" cy="3000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5C036A10-2724-4DA7-87BC-77D9CADF1A65}"/>
              </a:ext>
            </a:extLst>
          </p:cNvPr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A1   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=2 um  </a:t>
            </a:r>
            <a:r>
              <a:rPr lang="en-US" altLang="zh-CN" b="1" dirty="0" err="1"/>
              <a:t>Wc</a:t>
            </a:r>
            <a:r>
              <a:rPr lang="en-US" altLang="zh-CN" b="1" dirty="0"/>
              <a:t>=20 um</a:t>
            </a:r>
          </a:p>
        </p:txBody>
      </p:sp>
    </p:spTree>
    <p:extLst>
      <p:ext uri="{BB962C8B-B14F-4D97-AF65-F5344CB8AC3E}">
        <p14:creationId xmlns:p14="http://schemas.microsoft.com/office/powerpoint/2010/main" val="22593761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B4  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=3 um  </a:t>
            </a:r>
            <a:r>
              <a:rPr lang="en-US" altLang="zh-CN" b="1" dirty="0" err="1"/>
              <a:t>Wc</a:t>
            </a:r>
            <a:r>
              <a:rPr lang="en-US" altLang="zh-CN" b="1" dirty="0"/>
              <a:t>=30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-7390" y="1269507"/>
          <a:ext cx="6103390" cy="468042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2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7390" y="1269507"/>
                        <a:ext cx="6103390" cy="468042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844505" y="1280927"/>
          <a:ext cx="6088498" cy="46690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3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844505" y="1280927"/>
                        <a:ext cx="6088498" cy="46690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B8 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=3 um  </a:t>
            </a:r>
            <a:r>
              <a:rPr lang="en-US" altLang="zh-CN" b="1" dirty="0" err="1"/>
              <a:t>Wc</a:t>
            </a:r>
            <a:r>
              <a:rPr lang="en-US" altLang="zh-CN" b="1" dirty="0"/>
              <a:t>=40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34457" y="977815"/>
          <a:ext cx="6392807" cy="49023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6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457" y="977815"/>
                        <a:ext cx="6392807" cy="49023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462604" y="831333"/>
          <a:ext cx="6583823" cy="50488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97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62604" y="831333"/>
                        <a:ext cx="6583823" cy="50488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C1   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=4 um  </a:t>
            </a:r>
            <a:r>
              <a:rPr lang="en-US" altLang="zh-CN" b="1" dirty="0" err="1"/>
              <a:t>Wc</a:t>
            </a:r>
            <a:r>
              <a:rPr lang="en-US" altLang="zh-CN" b="1" dirty="0"/>
              <a:t>=20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168065" y="1104914"/>
          <a:ext cx="6294870" cy="48272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0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8065" y="1104914"/>
                        <a:ext cx="6294870" cy="48272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842846" y="1104913"/>
          <a:ext cx="6294871" cy="48272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1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842846" y="1104913"/>
                        <a:ext cx="6294871" cy="48272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C5   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=4 um  </a:t>
            </a:r>
            <a:r>
              <a:rPr lang="en-US" altLang="zh-CN" b="1" dirty="0" err="1"/>
              <a:t>Wc</a:t>
            </a:r>
            <a:r>
              <a:rPr lang="en-US" altLang="zh-CN" b="1" dirty="0"/>
              <a:t>=30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63324" y="1103307"/>
          <a:ext cx="6442830" cy="49407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4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3324" y="1103307"/>
                        <a:ext cx="6442830" cy="49407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6096000" y="1103307"/>
          <a:ext cx="6442829" cy="49407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5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96000" y="1103307"/>
                        <a:ext cx="6442829" cy="49407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C7   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=4 um  </a:t>
            </a:r>
            <a:r>
              <a:rPr lang="en-US" altLang="zh-CN" b="1" dirty="0" err="1"/>
              <a:t>Wc</a:t>
            </a:r>
            <a:r>
              <a:rPr lang="en-US" altLang="zh-CN" b="1" dirty="0"/>
              <a:t>=40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119237" y="1139433"/>
          <a:ext cx="6223247" cy="47723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8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9237" y="1139433"/>
                        <a:ext cx="6223247" cy="47723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646801" y="1139432"/>
          <a:ext cx="6223246" cy="47723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69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646801" y="1139432"/>
                        <a:ext cx="6223246" cy="47723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D1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=5 um  </a:t>
            </a:r>
            <a:r>
              <a:rPr lang="en-US" altLang="zh-CN" b="1" dirty="0" err="1"/>
              <a:t>Wc</a:t>
            </a:r>
            <a:r>
              <a:rPr lang="en-US" altLang="zh-CN" b="1" dirty="0"/>
              <a:t>=20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2372696" y="466725"/>
          <a:ext cx="8334375" cy="6391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0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72696" y="466725"/>
                        <a:ext cx="8334375" cy="6391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D5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=5 um  </a:t>
            </a:r>
            <a:r>
              <a:rPr lang="en-US" altLang="zh-CN" b="1" dirty="0" err="1"/>
              <a:t>Wc</a:t>
            </a:r>
            <a:r>
              <a:rPr lang="en-US" altLang="zh-CN" b="1" dirty="0"/>
              <a:t>=30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0" y="1040329"/>
          <a:ext cx="6229766" cy="477734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16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1040329"/>
                        <a:ext cx="6229766" cy="477734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556046" y="728841"/>
          <a:ext cx="6635954" cy="50888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17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56046" y="728841"/>
                        <a:ext cx="6635954" cy="50888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D7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=5 um  </a:t>
            </a:r>
            <a:r>
              <a:rPr lang="en-US" altLang="zh-CN" b="1" dirty="0" err="1"/>
              <a:t>Wc</a:t>
            </a:r>
            <a:r>
              <a:rPr lang="en-US" altLang="zh-CN" b="1" dirty="0"/>
              <a:t>=40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1928813" y="233363"/>
          <a:ext cx="8334375" cy="6391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28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28813" y="233363"/>
                        <a:ext cx="8334375" cy="6391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E1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=6 um  </a:t>
            </a:r>
            <a:r>
              <a:rPr lang="en-US" altLang="zh-CN" b="1" dirty="0" err="1"/>
              <a:t>Wc</a:t>
            </a:r>
            <a:r>
              <a:rPr lang="en-US" altLang="zh-CN" b="1" dirty="0"/>
              <a:t>=20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330834" y="1050542"/>
          <a:ext cx="6203132" cy="47569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4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30834" y="1050542"/>
                        <a:ext cx="6203132" cy="47569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988868" y="1050542"/>
          <a:ext cx="6203132" cy="47569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5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988868" y="1050542"/>
                        <a:ext cx="6203132" cy="47569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E5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=6 um  </a:t>
            </a:r>
            <a:r>
              <a:rPr lang="en-US" altLang="zh-CN" b="1" dirty="0" err="1"/>
              <a:t>Wc</a:t>
            </a:r>
            <a:r>
              <a:rPr lang="en-US" altLang="zh-CN" b="1" dirty="0"/>
              <a:t>=30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66055" y="1145219"/>
          <a:ext cx="6184427" cy="474257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88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6055" y="1145219"/>
                        <a:ext cx="6184427" cy="474257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560578" y="1145218"/>
          <a:ext cx="6184426" cy="47425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89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60578" y="1145218"/>
                        <a:ext cx="6184426" cy="47425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0F723CD1-F45B-48EF-99AC-7CC757E402DA}"/>
              </a:ext>
            </a:extLst>
          </p:cNvPr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B4  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=3 um  </a:t>
            </a:r>
            <a:r>
              <a:rPr lang="en-US" altLang="zh-CN" b="1" dirty="0" err="1"/>
              <a:t>Wc</a:t>
            </a:r>
            <a:r>
              <a:rPr lang="en-US" altLang="zh-CN" b="1" dirty="0"/>
              <a:t>=30 um</a:t>
            </a:r>
          </a:p>
        </p:txBody>
      </p:sp>
    </p:spTree>
    <p:extLst>
      <p:ext uri="{BB962C8B-B14F-4D97-AF65-F5344CB8AC3E}">
        <p14:creationId xmlns:p14="http://schemas.microsoft.com/office/powerpoint/2010/main" val="26053375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E6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=6 um  </a:t>
            </a:r>
            <a:r>
              <a:rPr lang="en-US" altLang="zh-CN" b="1" dirty="0" err="1"/>
              <a:t>Wc</a:t>
            </a:r>
            <a:r>
              <a:rPr lang="en-US" altLang="zh-CN" b="1" dirty="0"/>
              <a:t>=30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233178" y="1010828"/>
          <a:ext cx="6306706" cy="48363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12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3178" y="1010828"/>
                        <a:ext cx="6306706" cy="48363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756707" y="1010828"/>
          <a:ext cx="6306706" cy="48363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13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56707" y="1010828"/>
                        <a:ext cx="6306706" cy="48363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E7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=6 um  </a:t>
            </a:r>
            <a:r>
              <a:rPr lang="en-US" altLang="zh-CN" b="1" dirty="0" err="1"/>
              <a:t>Wc</a:t>
            </a:r>
            <a:r>
              <a:rPr lang="en-US" altLang="zh-CN" b="1" dirty="0"/>
              <a:t>=40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1928813" y="233363"/>
          <a:ext cx="8334375" cy="6391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4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28813" y="233363"/>
                        <a:ext cx="8334375" cy="6391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F1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=7 um  </a:t>
            </a:r>
            <a:r>
              <a:rPr lang="en-US" altLang="zh-CN" b="1" dirty="0" err="1"/>
              <a:t>Wc</a:t>
            </a:r>
            <a:r>
              <a:rPr lang="en-US" altLang="zh-CN" b="1" dirty="0"/>
              <a:t>=20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1928813" y="233363"/>
          <a:ext cx="8334375" cy="6391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8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28813" y="233363"/>
                        <a:ext cx="8334375" cy="6391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F6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=7 um  </a:t>
            </a:r>
            <a:r>
              <a:rPr lang="en-US" altLang="zh-CN" b="1" dirty="0" err="1"/>
              <a:t>Wc</a:t>
            </a:r>
            <a:r>
              <a:rPr lang="en-US" altLang="zh-CN" b="1" dirty="0"/>
              <a:t>=30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168065" y="1323366"/>
          <a:ext cx="5975273" cy="45821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84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8065" y="1323366"/>
                        <a:ext cx="5975273" cy="45821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706356" y="1006659"/>
          <a:ext cx="6317579" cy="484468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85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06356" y="1006659"/>
                        <a:ext cx="6317579" cy="484468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F7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=7 um  </a:t>
            </a:r>
            <a:r>
              <a:rPr lang="en-US" altLang="zh-CN" b="1" dirty="0" err="1"/>
              <a:t>Wc</a:t>
            </a:r>
            <a:r>
              <a:rPr lang="en-US" altLang="zh-CN" b="1" dirty="0"/>
              <a:t>=40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1928812" y="466725"/>
          <a:ext cx="8334375" cy="6391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6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28812" y="466725"/>
                        <a:ext cx="8334375" cy="6391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G1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=8 um  </a:t>
            </a:r>
            <a:r>
              <a:rPr lang="en-US" altLang="zh-CN" b="1" dirty="0" err="1"/>
              <a:t>Wc</a:t>
            </a:r>
            <a:r>
              <a:rPr lang="en-US" altLang="zh-CN" b="1" dirty="0"/>
              <a:t>=20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234240" y="1340528"/>
          <a:ext cx="5767666" cy="44229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32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4240" y="1340528"/>
                        <a:ext cx="5767666" cy="44229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879302" y="1340528"/>
          <a:ext cx="5767666" cy="44229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33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879302" y="1340528"/>
                        <a:ext cx="5767666" cy="44229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G4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=8 um  </a:t>
            </a:r>
            <a:r>
              <a:rPr lang="en-US" altLang="zh-CN" b="1" dirty="0" err="1"/>
              <a:t>Wc</a:t>
            </a:r>
            <a:r>
              <a:rPr lang="en-US" altLang="zh-CN" b="1" dirty="0"/>
              <a:t>=30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224144" y="1269507"/>
          <a:ext cx="5871856" cy="4502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56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4144" y="1269507"/>
                        <a:ext cx="5871856" cy="4502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557230" y="1085618"/>
          <a:ext cx="6111652" cy="46867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57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57230" y="1085618"/>
                        <a:ext cx="6111652" cy="46867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G7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=8 um  </a:t>
            </a:r>
            <a:r>
              <a:rPr lang="en-US" altLang="zh-CN" b="1" dirty="0" err="1"/>
              <a:t>Wc</a:t>
            </a:r>
            <a:r>
              <a:rPr lang="en-US" altLang="zh-CN" b="1" dirty="0"/>
              <a:t>=40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1844837" y="233362"/>
          <a:ext cx="8334375" cy="6391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68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844837" y="233362"/>
                        <a:ext cx="8334375" cy="6391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H1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=9 um  </a:t>
            </a:r>
            <a:r>
              <a:rPr lang="en-US" altLang="zh-CN" b="1" dirty="0" err="1"/>
              <a:t>Wc</a:t>
            </a:r>
            <a:r>
              <a:rPr lang="en-US" altLang="zh-CN" b="1" dirty="0"/>
              <a:t>=20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0" y="923460"/>
          <a:ext cx="6534567" cy="50110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04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923460"/>
                        <a:ext cx="6534567" cy="50110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791821" y="923459"/>
          <a:ext cx="6534566" cy="50110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05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91821" y="923459"/>
                        <a:ext cx="6534566" cy="50110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/>
        </p:nvGraphicFramePr>
        <p:xfrm>
          <a:off x="168065" y="1097039"/>
          <a:ext cx="6279512" cy="48154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28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8065" y="1097039"/>
                        <a:ext cx="6279512" cy="48154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文本框 2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H4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=9 um  </a:t>
            </a:r>
            <a:r>
              <a:rPr lang="en-US" altLang="zh-CN" b="1" dirty="0" err="1"/>
              <a:t>Wc</a:t>
            </a:r>
            <a:r>
              <a:rPr lang="en-US" altLang="zh-CN" b="1" dirty="0"/>
              <a:t>=30 um</a:t>
            </a: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671849" y="1097039"/>
          <a:ext cx="6279513" cy="48154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29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671849" y="1097039"/>
                        <a:ext cx="6279513" cy="48154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B4  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=3 um  </a:t>
            </a:r>
            <a:r>
              <a:rPr lang="en-US" altLang="zh-CN" b="1" dirty="0" err="1"/>
              <a:t>Wc</a:t>
            </a:r>
            <a:r>
              <a:rPr lang="en-US" altLang="zh-CN" b="1" dirty="0"/>
              <a:t>=30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7165799"/>
              </p:ext>
            </p:extLst>
          </p:nvPr>
        </p:nvGraphicFramePr>
        <p:xfrm>
          <a:off x="889000" y="1962150"/>
          <a:ext cx="4308475" cy="3295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10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3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89000" y="1962150"/>
                        <a:ext cx="4308475" cy="3295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4287749"/>
              </p:ext>
            </p:extLst>
          </p:nvPr>
        </p:nvGraphicFramePr>
        <p:xfrm>
          <a:off x="6740525" y="1971675"/>
          <a:ext cx="4297363" cy="3287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11" name="Graph" r:id="rId5" imgW="3920760" imgH="3000960" progId="Origin50.Graph">
                  <p:embed/>
                </p:oleObj>
              </mc:Choice>
              <mc:Fallback>
                <p:oleObj name="Graph" r:id="rId5" imgW="3920760" imgH="3000960" progId="Origin50.Graph">
                  <p:embed/>
                  <p:pic>
                    <p:nvPicPr>
                      <p:cNvPr id="4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740525" y="1971675"/>
                        <a:ext cx="4297363" cy="32877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C54FE26E-9D6A-4BD2-A585-6AFD310FC73E}"/>
              </a:ext>
            </a:extLst>
          </p:cNvPr>
          <p:cNvSpPr txBox="1"/>
          <p:nvPr/>
        </p:nvSpPr>
        <p:spPr>
          <a:xfrm>
            <a:off x="4220773" y="1653187"/>
            <a:ext cx="3990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Channel length modulation effects</a:t>
            </a:r>
          </a:p>
        </p:txBody>
      </p:sp>
    </p:spTree>
    <p:extLst>
      <p:ext uri="{BB962C8B-B14F-4D97-AF65-F5344CB8AC3E}">
        <p14:creationId xmlns:p14="http://schemas.microsoft.com/office/powerpoint/2010/main" val="4986170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H5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=9 um  </a:t>
            </a:r>
            <a:r>
              <a:rPr lang="en-US" altLang="zh-CN" b="1" dirty="0" err="1"/>
              <a:t>Wc</a:t>
            </a:r>
            <a:r>
              <a:rPr lang="en-US" altLang="zh-CN" b="1" dirty="0"/>
              <a:t>=30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0" y="1064614"/>
          <a:ext cx="6578955" cy="50451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2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1064614"/>
                        <a:ext cx="6578955" cy="50451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575584" y="853882"/>
          <a:ext cx="6853755" cy="52558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3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75584" y="853882"/>
                        <a:ext cx="6853755" cy="52558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H7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=9 um  </a:t>
            </a:r>
            <a:r>
              <a:rPr lang="en-US" altLang="zh-CN" b="1" dirty="0" err="1"/>
              <a:t>Wc</a:t>
            </a:r>
            <a:r>
              <a:rPr lang="en-US" altLang="zh-CN" b="1" dirty="0"/>
              <a:t>=40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1928813" y="233363"/>
          <a:ext cx="8334375" cy="6391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64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28813" y="233363"/>
                        <a:ext cx="8334375" cy="6391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I2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=10 um  </a:t>
            </a:r>
            <a:r>
              <a:rPr lang="en-US" altLang="zh-CN" b="1" dirty="0" err="1"/>
              <a:t>Wc</a:t>
            </a:r>
            <a:r>
              <a:rPr lang="en-US" altLang="zh-CN" b="1" dirty="0"/>
              <a:t>=20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154447" y="1400272"/>
          <a:ext cx="6152827" cy="47183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00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4447" y="1400272"/>
                        <a:ext cx="6152827" cy="47183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984696" y="1571348"/>
          <a:ext cx="5929739" cy="4547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01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984696" y="1571348"/>
                        <a:ext cx="5929739" cy="45472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I5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=10 um  </a:t>
            </a:r>
            <a:r>
              <a:rPr lang="en-US" altLang="zh-CN" b="1" dirty="0" err="1"/>
              <a:t>Wc</a:t>
            </a:r>
            <a:r>
              <a:rPr lang="en-US" altLang="zh-CN" b="1" dirty="0"/>
              <a:t>=30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202965" y="1110677"/>
          <a:ext cx="6046295" cy="46366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24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02965" y="1110677"/>
                        <a:ext cx="6046295" cy="46366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707079" y="1297410"/>
          <a:ext cx="5802792" cy="4449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25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07079" y="1297410"/>
                        <a:ext cx="5802792" cy="4449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I8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=10 um  </a:t>
            </a:r>
            <a:r>
              <a:rPr lang="en-US" altLang="zh-CN" b="1" dirty="0" err="1"/>
              <a:t>Wc</a:t>
            </a:r>
            <a:r>
              <a:rPr lang="en-US" altLang="zh-CN" b="1" dirty="0"/>
              <a:t>=40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295322" y="1245349"/>
          <a:ext cx="6031497" cy="46252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8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5322" y="1245349"/>
                        <a:ext cx="6031497" cy="46252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865180" y="1245349"/>
          <a:ext cx="6031498" cy="46252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9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865180" y="1245349"/>
                        <a:ext cx="6031498" cy="46252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4865560"/>
              </p:ext>
            </p:extLst>
          </p:nvPr>
        </p:nvGraphicFramePr>
        <p:xfrm>
          <a:off x="1492250" y="1427163"/>
          <a:ext cx="3987800" cy="3049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6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92250" y="1427163"/>
                        <a:ext cx="3987800" cy="3049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A1   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=2 um  </a:t>
            </a:r>
            <a:r>
              <a:rPr lang="en-US" altLang="zh-CN" b="1" dirty="0" err="1"/>
              <a:t>Wc</a:t>
            </a:r>
            <a:r>
              <a:rPr lang="en-US" altLang="zh-CN" b="1" dirty="0"/>
              <a:t>=20 um</a:t>
            </a: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/>
        </p:nvGraphicFramePr>
        <p:xfrm>
          <a:off x="6096000" y="680050"/>
          <a:ext cx="5927935" cy="454587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7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96000" y="680050"/>
                        <a:ext cx="5927935" cy="454587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CEC75092-9DC4-4A00-AE96-FDB4E8A0518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0146241"/>
              </p:ext>
            </p:extLst>
          </p:nvPr>
        </p:nvGraphicFramePr>
        <p:xfrm>
          <a:off x="1493166" y="1285329"/>
          <a:ext cx="4481722" cy="34293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67" name="Graph" r:id="rId3" imgW="3920760" imgH="3000960" progId="Origin95.Graph">
                  <p:embed/>
                </p:oleObj>
              </mc:Choice>
              <mc:Fallback>
                <p:oleObj name="Graph" r:id="rId3" imgW="3920760" imgH="3000960" progId="Origin95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493166" y="1285329"/>
                        <a:ext cx="4481722" cy="342933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文本框 2">
            <a:extLst>
              <a:ext uri="{FF2B5EF4-FFF2-40B4-BE49-F238E27FC236}">
                <a16:creationId xmlns:a16="http://schemas.microsoft.com/office/drawing/2014/main" id="{59148605-5838-4C6E-9E1F-1695CBDE0160}"/>
              </a:ext>
            </a:extLst>
          </p:cNvPr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A1   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=2 um  </a:t>
            </a:r>
            <a:r>
              <a:rPr lang="en-US" altLang="zh-CN" b="1" dirty="0" err="1"/>
              <a:t>Wc</a:t>
            </a:r>
            <a:r>
              <a:rPr lang="en-US" altLang="zh-CN" b="1" dirty="0"/>
              <a:t>=20 um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A497A4C7-65EC-4CEB-A6BC-C08473EDDDD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9311729"/>
              </p:ext>
            </p:extLst>
          </p:nvPr>
        </p:nvGraphicFramePr>
        <p:xfrm>
          <a:off x="6967538" y="1350963"/>
          <a:ext cx="4183062" cy="32019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68" name="Graph" r:id="rId5" imgW="3920760" imgH="3000960" progId="Origin50.Graph">
                  <p:embed/>
                </p:oleObj>
              </mc:Choice>
              <mc:Fallback>
                <p:oleObj name="Graph" r:id="rId5" imgW="3920760" imgH="3000960" progId="Origin50.Graph">
                  <p:embed/>
                  <p:pic>
                    <p:nvPicPr>
                      <p:cNvPr id="5" name="对象 4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967538" y="1350963"/>
                        <a:ext cx="4183062" cy="32019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4262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A5   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=2 um  </a:t>
            </a:r>
            <a:r>
              <a:rPr lang="en-US" altLang="zh-CN" b="1" dirty="0" err="1"/>
              <a:t>Wc</a:t>
            </a:r>
            <a:r>
              <a:rPr lang="en-US" altLang="zh-CN" b="1" dirty="0"/>
              <a:t>=30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756961" y="934700"/>
          <a:ext cx="5680839" cy="43563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6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56961" y="934700"/>
                        <a:ext cx="5680839" cy="435639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823751" y="405675"/>
          <a:ext cx="6368249" cy="4883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7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823751" y="405675"/>
                        <a:ext cx="6368249" cy="4883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A5   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=2 um  </a:t>
            </a:r>
            <a:r>
              <a:rPr lang="en-US" altLang="zh-CN" b="1" dirty="0" err="1"/>
              <a:t>Wc</a:t>
            </a:r>
            <a:r>
              <a:rPr lang="en-US" altLang="zh-CN" b="1" dirty="0"/>
              <a:t>=40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319596" y="1175662"/>
          <a:ext cx="6179460" cy="4738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0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9596" y="1175662"/>
                        <a:ext cx="6179460" cy="4738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758430" y="1175662"/>
          <a:ext cx="6113974" cy="46885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1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58430" y="1175662"/>
                        <a:ext cx="6113974" cy="46885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B1   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=3 um  </a:t>
            </a:r>
            <a:r>
              <a:rPr lang="en-US" altLang="zh-CN" b="1" dirty="0" err="1"/>
              <a:t>Wc</a:t>
            </a:r>
            <a:r>
              <a:rPr lang="en-US" altLang="zh-CN" b="1" dirty="0"/>
              <a:t>=20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136500" y="1056067"/>
          <a:ext cx="6188722" cy="47458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4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36500" y="1056067"/>
                        <a:ext cx="6188722" cy="47458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681708" y="1056067"/>
          <a:ext cx="6188722" cy="47458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5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681708" y="1056067"/>
                        <a:ext cx="6188722" cy="47458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68065" y="82510"/>
            <a:ext cx="30627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B4  </a:t>
            </a:r>
          </a:p>
          <a:p>
            <a:r>
              <a:rPr lang="en-US" altLang="zh-CN" b="1" dirty="0" err="1"/>
              <a:t>Lc</a:t>
            </a:r>
            <a:r>
              <a:rPr lang="en-US" altLang="zh-CN" b="1" dirty="0"/>
              <a:t>=3 um  </a:t>
            </a:r>
            <a:r>
              <a:rPr lang="en-US" altLang="zh-CN" b="1" dirty="0" err="1"/>
              <a:t>Wc</a:t>
            </a:r>
            <a:r>
              <a:rPr lang="en-US" altLang="zh-CN" b="1" dirty="0"/>
              <a:t>=30 um</a:t>
            </a: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168065" y="728841"/>
          <a:ext cx="6383655" cy="48953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8" name="Graph" r:id="rId3" imgW="9757410" imgH="7482205" progId="Origin50.Graph">
                  <p:embed/>
                </p:oleObj>
              </mc:Choice>
              <mc:Fallback>
                <p:oleObj name="Graph" r:id="rId3" imgW="9757410" imgH="7482205" progId="Origin50.Graph">
                  <p:embed/>
                  <p:pic>
                    <p:nvPicPr>
                      <p:cNvPr id="0" name="对象 2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8065" y="728841"/>
                        <a:ext cx="6383655" cy="489535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/>
        </p:nvGraphicFramePr>
        <p:xfrm>
          <a:off x="5768774" y="871683"/>
          <a:ext cx="6197386" cy="47525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9" name="Graph" r:id="rId5" imgW="9757410" imgH="7482205" progId="Origin50.Graph">
                  <p:embed/>
                </p:oleObj>
              </mc:Choice>
              <mc:Fallback>
                <p:oleObj name="Graph" r:id="rId5" imgW="9757410" imgH="7482205" progId="Origin50.Graph">
                  <p:embed/>
                  <p:pic>
                    <p:nvPicPr>
                      <p:cNvPr id="0" name="对象 3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68774" y="871683"/>
                        <a:ext cx="6197386" cy="47525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310</Words>
  <Application>Microsoft Office PowerPoint</Application>
  <PresentationFormat>宽屏</PresentationFormat>
  <Paragraphs>69</Paragraphs>
  <Slides>34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34</vt:i4>
      </vt:variant>
    </vt:vector>
  </HeadingPairs>
  <TitlesOfParts>
    <vt:vector size="41" baseType="lpstr">
      <vt:lpstr>等线</vt:lpstr>
      <vt:lpstr>等线 Light</vt:lpstr>
      <vt:lpstr>Arial</vt:lpstr>
      <vt:lpstr>Office 主题​​</vt:lpstr>
      <vt:lpstr>Origin Graph</vt:lpstr>
      <vt:lpstr>Graph</vt:lpstr>
      <vt:lpstr>Unicode Origin Graph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lastModifiedBy>Panpan Zhang</cp:lastModifiedBy>
  <cp:revision>69</cp:revision>
  <dcterms:created xsi:type="dcterms:W3CDTF">2021-09-06T05:46:00Z</dcterms:created>
  <dcterms:modified xsi:type="dcterms:W3CDTF">2022-04-22T06:28:43Z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59B9A7DD77FF48498491D96F5999AF27</vt:lpwstr>
  </property>
  <property fmtid="{D5CDD505-2E9C-101B-9397-08002B2CF9AE}" pid="3" name="KSOProductBuildVer">
    <vt:lpwstr>2052-11.1.0.10578</vt:lpwstr>
  </property>
</Properties>
</file>

<file path=docProps/thumbnail.jpeg>
</file>